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B9288A-F10E-45EE-B123-73C278D9AC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DC87B0-195B-4AAC-A111-28865B6ACB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249007-834A-4EA8-977D-EE9A739366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2024-04-26T16:06:00Z</dcterms:modified>
</cp:coreProperties>
</file>