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2A528B-0223-471D-959D-16E7CE1065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30E783-9A59-4CF9-B748-92E09A637F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ADBA64-B783-445F-A25A-339B29CA43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2024-04-26T15:44:14Z</dcterms:modified>
</cp:coreProperties>
</file>