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2639A-C943-4C70-B24D-F02D7EBFF5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E17229-6E5B-4E82-A819-1500764DA6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Weight and blood pressure appear to correlate in a linear relationship. The greatest blood pressure reduction was seen among those who lost the most 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44C085-A257-4AA7-8894-25EC52053C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3081–3087,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Weight and blood pressure appear to correlate in a linear relationship. The greatest blood pressure reduction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Weight and blood pressure appear to correlate in a linear relationship. The greatest blood pressure reduction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2024-05-11T02:48:20Z</dcterms:modified>
</cp:coreProperties>
</file>