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107BA1-81F9-4268-B702-64C289AADD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08E9CA-1540-4706-8EBB-34CD53AA3B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Weight and blood pressure appear to correlate in a linear relationship. The greatest blood pressure reduction was seen among those who lost the most weight.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047FC2-AC41-4738-AE03-572E2DBEB9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37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32, Issue 24, December 2011, Pages 3081–3087,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https://doi.org/10.1093/eurheartj/ehr379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Weight and blood pressure appear to correlate in a linear relationship. The greatest blood pressure reduction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Weight and blood pressure appear to correlate in a linear relationship. The greatest blood pressure reduction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2024-09-20T05:32:45Z</dcterms:modified>
</cp:coreProperties>
</file>