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E34250-DA92-44CF-9D81-B59D9862D3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EA27CF-6145-492B-A095-69D352103D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Weight and blood pressure appear to correlate in a linear relationship. The greatest blood pressure reduction was seen among those who lost the most weight.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1133F0-AB0B-4550-A211-FA8C80D6E6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37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24, December 2011, Pages 3081–3087,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https://doi.org/10.1093/eurheartj/ehr379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Weight and blood pressure appear to correlate in a linear relationship. The greatest blood pressure reduction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Weight and blood pressure appear to correlate in a linear relationship. The greatest blood pressure reduction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2024-09-19T08:10:04Z</dcterms:modified>
</cp:coreProperties>
</file>