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72315-3C63-4843-8BE3-F66DACE4B6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5062A-0656-4E40-BBAD-948420302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representation of APC and amino acid sequence of the MCR and flanking regions. The axin/conductin binding sites (SAMP) and the 15 and 20R as well as the position of the MCR are indicated above the scheme. Each dot above the sequence is representative of a nonsense or frame-shift somatic mutation found in a colorectal tumour that led to the synthesis of a truncated APC product. The double bars indicate 10 more mutations. The 20R are underlined and the interaction interface of the 20R3 with β-catenin ( 31 , 32 ) is boxed. The charged residues that are making crucial contacts with β-catenin are marked with bold letters. Known phosphorylation sites in the 20R3 are marked with asterisks. Amino acid positions are indicated with arrows. The scheme is modified from ( 43 ).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CA978-C343-4E92-888D-FFBA59077C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1978–1987,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APC and amino acid sequence of the MCR and flanking regions. The axin/conductin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APC and amino acid sequence of the MCR and flanking regions. The axin/conductin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2024-04-26T03:50:31Z</dcterms:modified>
</cp:coreProperties>
</file>