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3E60A-C8BE-4C28-A4DD-E5ECBE30FC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AB134-5752-4165-9195-0AC21C6DE5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4A482E-B8B8-43A3-8C8F-38BF65ADE5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2024-04-26T13:58:00Z</dcterms:modified>
</cp:coreProperties>
</file>