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346572-E918-4CE2-8A71-576B7FBEDAA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FF7401-9D48-4526-97DA-4E6AB47525B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Effects of intra-BLA/PLC CB1 receptor blockade on footshock sensitivity. To control for any potential nociception-related effects of asymmetric BLA &gt; PLC CB1 receptor blockade, separate control groups received either intra-BLA/PFC AM 251 (50 ng/0.5 μL) or saline. Measures of footshock sensitivity (see Materials and Methods) revealed that this effective dose of AM-251 did not alter sensitivity to footshock presentations as saline versus AM-251 pretreated groups demonstrated no significant differences in measures of freezing behavior (A), rearing (B), jumping (C), or defecation (D), following footshock (0.8 mA) presentations.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E3319A-CAF5-4751-8368-6B3464C697F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21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6, June 2010, Pages 1486–1496,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https://doi.org/10.1093/cercor/bhp210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</a:t>
            </a:r>
            <a:r>
              <a:rPr lang="en-US" altLang="en-US" b="0"/>
              <a:t>Effects of intra-BLA/PLC CB1 receptor blockade on footshock sensitivity. To control for any potential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8. Effects of intra-BLA/PLC CB1 receptor blockade on footshock sensitivity. To control for any potential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2024-04-26T16:08:36Z</dcterms:modified>
</cp:coreProperties>
</file>