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A79730-0C56-4699-AE2E-F4C3DD920C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D7574A-EE43-4D03-BF57-27E61129B1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Schematic representation of the relationship between individual hangover symptoms and sleep quality, daytime sleepiness and alcohol quantity. Please note that only alcohol quantity and daytime sleepiness correlated significantly with overall hangover severity. All depicted correlations were significant ( P &lt; 0.05), except vomiting ( P &lt; 0.06) and guilt ( P &lt; 0.07).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The Author 2007. Published by Oxford University Press on behalf of the Medical Council on Alcohol.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8FE306-818B-42AD-B8C4-475FFE2E0D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lcalc/agm1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Alcohol Alcohol</a:t>
            </a:r>
            <a:r>
              <a:rPr lang="en-US" altLang="en-US" sz="1000">
                <a:solidFill>
                  <a:srgbClr val="333333"/>
                </a:solidFill>
              </a:rPr>
              <a:t>, Volume 43, Issue 2, March 2008, Pages 124–126, </a:t>
            </a:r>
            <a:r>
              <a:rPr lang="en-US" altLang="en-US" sz="1000">
                <a:solidFill>
                  <a:srgbClr val="333333"/>
                </a:solidFill>
                <a:hlinkClick r:id="rId3"/>
              </a:rPr>
              <a:t>https://doi.org/10.1093/alcalc/agm163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Schematic representation of the relationship between individual hangover symptoms and sleep quality, daytime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Schematic representation of the relationship between individual hangover symptoms and sleep quality, daytime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2024-04-26T22:01:53Z</dcterms:modified>
</cp:coreProperties>
</file>