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FDD143-F430-41D1-AB80-84C1F2BEFA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6FDB09-A223-4CD1-B505-610251DB5C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Input–Output evoked potentials. Average evoked potentials elicited by 10 ascending intensities (32, 46, 68, 100, 147, 215, 316, 464, 681, and 1000 μA) prior to (black) and after 20 sessions of LFS (gray) are displayed from a representative rat. The averaged responses were composed of 10 individual responses evoked with 200 μs biphasic rectangular-wave pulse stimulation, at each of the 10 different intensities applied to the corpus callosum, and recorded from the neocortex for 100 ms. The lines extending downward at the beginning of the sweep are due to stimulation artifact. LTD induction led to a significant decrease in the peak height, and the effect was most predominant at an intensity of 681 μA. The vertical and horizontal calibrations are 1 mV and 10 ms, respectively. Negative (at the superficial pole) is displayed in the up orientation.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18F86D-30F2-4706-A995-5B1632A0A7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434–442, </a:t>
            </a:r>
            <a:r>
              <a:rPr lang="en-US" altLang="en-US" sz="1000">
                <a:solidFill>
                  <a:srgbClr val="333333"/>
                </a:solidFill>
                <a:hlinkClick r:id="rId3"/>
              </a:rPr>
              <a:t>https://doi.org/10.1093/cercor/bhj160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Input–Output evoked potentials. Average evoked potentials elicited by 10 ascending intensities (32, 46, 68,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Input–Output evoked potentials. Average evoked potentials elicited by 10 ascending intensities (32, 46, 68,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2024-04-26T21:58:48Z</dcterms:modified>
</cp:coreProperties>
</file>