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D37E7-9FF5-4C44-B5AE-6E9C82753D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BF62E-AB9D-44FA-A53A-97BDEBA792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score averages for the simple melody (top), transposed melody (middle), and phoneme (bottom) discrimination tasks, indicating that the EB have superior performance in the 2 melody tasks but not in the phoneme task. Stars between columns denote significant differences between blind groups, whereas stars above columns denote a significant difference between the EB group and the sighted group (SIG); no differences were observed between the LB group and the sighted group. Error bars represent the standard deviation.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DC7DA-B1A5-4455-A06F-88E8F726DD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2455–2465,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Group score averages for the simple melody (top), transposed melody (middle), and phoneme (bottom)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Group score averages for the simple melody (top), transposed melody (middle), and phoneme (bottom)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2024-04-26T21:07:05Z</dcterms:modified>
</cp:coreProperties>
</file>