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21CCA-A70D-4C93-BDF7-F36431A0F9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6EB3B-F015-486A-9CB7-75D106A003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MDGA1 expression from P0 to P7. Radioactive in situ hybridization of MDGA1 on coronal sections on P0 (A, E), P1 (B, F), P7 (C, G), and sagittal section on P7 (D, H). The boxed areas indicated in (A–D) are presented with higher magnification in (E–H), respectively. EP, ependymal layer; SVZ, subventricular zone; WM, white matter. Cortical layers are indicated numerically. Scale bar: 100 μm (A–C, E), 500 μm (D). Scale bar in (E) is for (E–H).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98C99-9586-4123-B6B8-169F2DE75D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1531–1541, </a:t>
            </a:r>
            <a:r>
              <a:rPr lang="en-US" altLang="en-US" sz="1000">
                <a:solidFill>
                  <a:srgbClr val="333333"/>
                </a:solidFill>
                <a:hlinkClick r:id="rId3"/>
              </a:rPr>
              <a:t>https://doi.org/10.1093/cercor/bhl064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MDGA1 expression from P0 to P7. Radioactive in situ hybridization of MDGA1 on coronal sections on P0 (A, 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MDGA1 expression from P0 to P7. Radioactive in situ hybridization of MDGA1 on coronal sections on P0 (A, 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2024-04-26T14:02:16Z</dcterms:modified>
</cp:coreProperties>
</file>