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CA798-44E6-4E6E-A5CA-7FDA103D71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BE8ED-59F3-47BC-A928-AA6C1758D8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9BF3A-2635-4D1D-AA7E-F0638F1B00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2024-04-26T10:06:40Z</dcterms:modified>
</cp:coreProperties>
</file>