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FB8D79-872F-4E60-AD30-215F4A3737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6E1EBF-94E7-4C1A-A592-8666D168FE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Transcription factors involved in signalling pathways of JA and cross-talk to ethylene and SA (adapted from Pre, 2006, and Delker, 2007).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Annals of Botany Company.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199510-A65B-4593-9986-37F1EFFCBA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m0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100, Issue 4, October 2007, Pages 681–697,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https://doi.org/10.1093/aob/mcm079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6. </a:t>
            </a:r>
            <a:r>
              <a:rPr lang="en-US" altLang="en-US" b="0"/>
              <a:t>Transcription factors involved in signalling pathways of JA and cross-talk to ethylene and SA (adapted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6. Transcription factors involved in signalling pathways of JA and cross-talk to ethylene and SA (adapted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2024-04-26T13:56:49Z</dcterms:modified>
</cp:coreProperties>
</file>