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9429B-1420-4EF5-8F9F-D483002EA4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358FF-B3F3-4EE2-BF7B-50CEEBD37C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in Fig. 2 for NGC 1611.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FF03AE-2611-4B26-BAAD-5EC74AF5F6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2.0503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330, Issue 2, February 2002, Pages 251–258,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https://doi.org/10.1046/j.1365-8711.2002.05032.x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Same as in Fig. 2 for NGC 1611.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Same as in Fig. 2 for NGC 1611.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2024-04-26T19:15:00Z</dcterms:modified>
</cp:coreProperties>
</file>