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02B016-D30F-4947-81D0-F13B496326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196A12-DD69-43FB-947A-A652095481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Loss of caz inhibits mitochondrial and vesicle transport. Live imaging analysis of (A, C) mitochondrial transport and (B, D) vesicle transport in Drosophila motor axons. caz1 mutants were analyzed alone or in combination with transgenic expression of wild-type or a pathogenic variant of caz (A and B) or FUS (C and D) were analyzed. Representative kymographs of the indicated genotypes are shown. The number in brackets indicates the number of movies analyzed. Control genotype; (A, B) CCAP-GAL4/+; UAS-mito.GFP/lacZ, (C, D) CCAP-GAL4/+; UAS-NPY.GFP/lacZ. Statistical analysis was performed using one-way ANOVA with Sidak’s multiple comparison test: *P &lt; 0.05, **P &lt; 0.01, ***P &lt; 0.001. Charts show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46D956-7A45-4141-A4B9-00AA1468DE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12, 15 June 2016, Pages 2378–2392, </a:t>
            </a:r>
            <a:r>
              <a:rPr lang="en-US" altLang="en-US" sz="1000">
                <a:solidFill>
                  <a:srgbClr val="333333"/>
                </a:solidFill>
                <a:hlinkClick r:id="rId3"/>
              </a:rPr>
              <a:t>https://doi.org/10.1093/hmg/ddw105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Loss of caz inhibits mitochondrial and vesicle transport. Live imaging analysis of (A, C) mitochondrial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Loss of caz inhibits mitochondrial and vesicle transport. Live imaging analysis of (A, C) mitochondrial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2024-04-26T12:39:26Z</dcterms:modified>
</cp:coreProperties>
</file>