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A7C3D-0446-42B5-A28F-F89C36EE37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A05D4-75E8-47CE-8C02-5B79B6B98B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FC58F-52D7-4040-9BD5-C627C3B512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2024-04-26T06:15:57Z</dcterms:modified>
</cp:coreProperties>
</file>