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2AB4E-AFCF-46F7-949A-B40C9469E8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D6BA2-68F0-4D11-BD6B-D8E6A7A249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Duration of relief reported by patients treated with lumbar radiofrequency neurotomy. Each line represents one patient. Each bar indicates the duration of relief following a single treatment. Interruptions indicate that relief ceased, followed by repeat treatment. Arrowheads indicate that complete relief was continuing at the time of follow-up. Circles indicate an RFN that was not successful. The insets summarize the statistical parameters of each set of outcomes. IQR = interquartile range; RFN = radiofrequency neurotomy.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D59FD9-E45C-49DD-8541-83F6178523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0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2013, Pages 639–645,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Duration of relief reported by patients treated with lumbar radiofrequency neurotomy. Each line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03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Duration of relief reported by patients treated with lumbar radiofrequency neurotomy. Each line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2024-04-26T12:31:26Z</dcterms:modified>
</cp:coreProperties>
</file>