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DFCC90-4DB3-43FA-B0DC-F820B116D94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3C37B42-25BC-4E74-99D4-C44A68595EC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 Plot showing results of sensitivity meta-analyses evaluating the influence of potential biases within individual studies on combined risk estimates. RDD, random digit dialing.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International Epidemiological Association © The Author 2010; all rights reserved.This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BEB67A-F0E2-4A96-BFCE-9C22194FAA8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 Forest plot displaying ORs and 95% CIs of studies examining the association between day-care attendance and risk of childhood ALL. The risk estimates are plotted with boxes and the area of each box is inversely proportional to the variance of the estimated effect. The horizontal lines represent the 95% CIs of the risk estimate for each study. The solid vertical line at 1.0 represents a risk estimate of no effect. The dashed vertical line represents the combined risk estimate (OR = 0.76), and the width of the diamond is the 95% CI for this risk estimate (0.67–0.87).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International Epidemiological Association © The Author 2010; all rights reserved.This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BEB67A-F0E2-4A96-BFCE-9C22194FAA86}"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je/dyp378"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ije/dyp378" TargetMode="External" /><Relationship Id="rId4" Type="http://schemas.openxmlformats.org/officeDocument/2006/relationships/image" Target="../media/image1.png" /><Relationship Id="rId5" Type="http://schemas.openxmlformats.org/officeDocument/2006/relationships/image" Target="../media/image3.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J Epidemiol</a:t>
            </a:r>
            <a:r>
              <a:rPr lang="en-US" altLang="en-US" sz="1000">
                <a:solidFill>
                  <a:srgbClr val="333333"/>
                </a:solidFill>
              </a:rPr>
              <a:t>, Volume 39, Issue 3, June 2010, Pages 718–732, </a:t>
            </a:r>
            <a:r>
              <a:rPr lang="en-US" altLang="en-US" sz="1000">
                <a:solidFill>
                  <a:srgbClr val="333333"/>
                </a:solidFill>
                <a:hlinkClick r:id="rId3"/>
              </a:rPr>
              <a:t>https://doi.org/10.1093/ije/dyp378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Plot showing results of sensitivity meta-analyses evaluating the influence of potential biases within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12127"/>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J Epidemiol</a:t>
            </a:r>
            <a:r>
              <a:rPr lang="en-US" altLang="en-US" sz="1000">
                <a:solidFill>
                  <a:srgbClr val="333333"/>
                </a:solidFill>
              </a:rPr>
              <a:t>, Volume 39, Issue 3, June 2010, Pages 718–732, </a:t>
            </a:r>
            <a:r>
              <a:rPr lang="en-US" altLang="en-US" sz="1000">
                <a:solidFill>
                  <a:srgbClr val="333333"/>
                </a:solidFill>
                <a:hlinkClick r:id="rId3"/>
              </a:rPr>
              <a:t>https://doi.org/10.1093/ije/dyp378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Forest plot displaying ORs and 95% CIs of studies examining the association between day-care attendance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7966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2 Plot showing results of sensitivity meta-analyses evaluating the influence of potential biases within ...</vt:lpstr>
      <vt:lpstr>Figure 1 Forest plot displaying ORs and 95% CIs of studies examining the association between day-care attendance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2024-09-18T23:45:25Z</dcterms:modified>
</cp:coreProperties>
</file>