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019912-7A9A-400F-9B75-F850D3D99B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EE7861-0E2F-466B-919C-1F3D03ECB1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progression of useful data sources as related to the underlying infection and associated behaviors.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1BFAE7-B8B5-48EC-8C61-7B5FCCFD00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Daily rates of emergency department visits for respiratory syndromes as tracked by the AEGIS system at Children's Hospital Boston from 1992 until early 2003.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1BFAE7-B8B5-48EC-8C61-7B5FCCFD00B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13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97/jamia.M13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11, Issue 2, March 2004, Pages 141–150,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https://doi.org/10.1197/jamia.M1356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 progression of useful data sources as related to the underlying infection and associated behaviors.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298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11, Issue 2, March 2004, Pages 141–150,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https://doi.org/10.1197/jamia.M1356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Daily rates of emergency department visits for respiratory syndromes as tracked by the AEGIS system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08200" y="1371600"/>
            <a:ext cx="49226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A progression of useful data sources as related to the underlying infection and associated behaviors.
</vt:lpstr>
      <vt:lpstr>Figure 2 Daily rates of emergency department visits for respiratory syndromes as tracked by the AEGIS system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2024-04-27T00:47:50Z</dcterms:modified>
</cp:coreProperties>
</file>