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2A6B35-D6DF-4ED5-8A72-D9ADC7DD25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6418DD-CEE9-4074-B303-04EACACABA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Classification accuracy based on the data from a representative subject (R153), and data averaged across the 13 subjects (left and right panels, respectively), measured in time intervals of the highest overall classification performance (indicated by circles in Fig. 4A,B). (A) Classification confusion matrices. (B) A/B pairwise classification.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52E729-49BA-4183-8AEE-EDCFE380C8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340–352, </a:t>
            </a:r>
            <a:r>
              <a:rPr lang="en-US" altLang="en-US" sz="1000">
                <a:solidFill>
                  <a:srgbClr val="333333"/>
                </a:solidFill>
                <a:hlinkClick r:id="rId3"/>
              </a:rPr>
              <a:t>https://doi.org/10.1093/cercor/bhs314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Classification accuracy based on the data from a representative subject (R153), and data averaged across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Classification accuracy based on the data from a representative subject (R153), and data averaged across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2024-04-26T12:58:47Z</dcterms:modified>
</cp:coreProperties>
</file>