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FC6E81-4EF9-4D0D-8CF9-56E8F244AB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BAA9C9-0A3F-438B-862E-44B125FC27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from fixed-effects meta-analysis of homozygous (TT vs. CC) genotypes of the methylenetetrahydrofolate reductase (MTHFR) C677T polymorphism and psychiatric disorders. Reference numbers are given in parentheses. For study details and locations, see tables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94BAA-4282-4B32-8E45-B38D58AE1AA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from cumulative fixed-effects meta-analysis of homozygous (TT vs. CC) genotypes of the methylenetetrahydrofolate reductase (MTHFR) C677T polymorphism in depressed and nondepressed populations, by year of publication. Reference numbers are given in parentheses. For study details and locations, see tables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94BAA-4282-4B32-8E45-B38D58AE1AA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Funnel plot of effect size versus inverse standard error for homozygous (TT vs. CC) genotypes of the methylenetetrahydrofolate reductase (MTHFR) C677T polymorphism in depressed and control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94BAA-4282-4B32-8E45-B38D58AE1AA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from cumulative fixed-effects meta-analysis of homozygous (TT vs. CC) genotypes of the methylenetetrahydrofolate reductase (MTHFR) C677T polymorphism in persons with schizophrenia and control populations, by year of publication. Reference numbers are given in parentheses. For study details and locations, see tables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2006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94BAA-4282-4B32-8E45-B38D58AE1AA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j3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j3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je/kwj3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je/kwj34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165, Issue 1, 1 January 2007, Pages 1–13, </a:t>
            </a:r>
            <a:r>
              <a:rPr lang="en-US" altLang="en-US" sz="1000">
                <a:solidFill>
                  <a:srgbClr val="333333"/>
                </a:solidFill>
                <a:hlinkClick r:id="rId3"/>
              </a:rPr>
              <a:t>https://doi.org/10.1093/aje/kwj347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from fixed-effects meta-analysis of homozygous (TT vs. CC) genotypes of the methylenetetrahydrofolate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869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165, Issue 1, 1 January 2007, Pages 1–13, </a:t>
            </a:r>
            <a:r>
              <a:rPr lang="en-US" altLang="en-US" sz="1000">
                <a:solidFill>
                  <a:srgbClr val="333333"/>
                </a:solidFill>
                <a:hlinkClick r:id="rId3"/>
              </a:rPr>
              <a:t>https://doi.org/10.1093/aje/kwj347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from cumulative fixed-effects meta-analysis of homozygous (TT vs. CC) genotypes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3263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165, Issue 1, 1 January 2007, Pages 1–13, </a:t>
            </a:r>
            <a:r>
              <a:rPr lang="en-US" altLang="en-US" sz="1000">
                <a:solidFill>
                  <a:srgbClr val="333333"/>
                </a:solidFill>
                <a:hlinkClick r:id="rId3"/>
              </a:rPr>
              <a:t>https://doi.org/10.1093/aje/kwj347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Funnel plot of effect size versus inverse standard error for homozygous (TT vs. CC) genotypes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14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165, Issue 1, 1 January 2007, Pages 1–13, </a:t>
            </a:r>
            <a:r>
              <a:rPr lang="en-US" altLang="en-US" sz="1000">
                <a:solidFill>
                  <a:srgbClr val="333333"/>
                </a:solidFill>
                <a:hlinkClick r:id="rId3"/>
              </a:rPr>
              <a:t>https://doi.org/10.1093/aje/kwj347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from cumulative fixed-effects meta-analysis of homozygous (TT vs. CC) genotypes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530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Results from fixed-effects meta-analysis of homozygous (TT vs. CC) genotypes of the methylenetetrahydrofolate ...</vt:lpstr>
      <vt:lpstr>FIGURE 2 Results from cumulative fixed-effects meta-analysis of homozygous (TT vs. CC) genotypes of the ...</vt:lpstr>
      <vt:lpstr>FIGURE 3 Funnel plot of effect size versus inverse standard error for homozygous (TT vs. CC) genotypes of the ...</vt:lpstr>
      <vt:lpstr>FIGURE 4 Results from cumulative fixed-effects meta-analysis of homozygous (TT vs. CC) genotypes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2024-04-26T04:03:00Z</dcterms:modified>
</cp:coreProperties>
</file>