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61BEAA-861F-42B2-80D4-33D086201E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DC5461-1388-4414-8E82-4A0A030CA4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labeled cells showing CD effects. (A) A pyramidal cell located in layer II–III showing a facilitatory summation at 10% contrast, but suppressive summation at 20% and 40% contrasts. (B) A pyramidal cell in layer IV, it displayed weak suppression (SI = −0.19 ± 0.06 SD) at 10% contrast and significantly stronger suppression at 40% and 80% contrast (SI = −0.42 ± 0.05 SD and −0.47 ± 0.03 SD, respectively) (P &lt; 0.01, t-test). Bar length = 20 μm. Vertical lines indicate the diameter of CRF assessed by occlusion test. Error bar indicates 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77501-BFF2-4E06-8B69-DC3B97E01E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331–336,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labeled cells showing CD effects. (A) A pyramidal cell located in layer II–III showing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labeled cells showing CD effects. (A) A pyramidal cell located in layer II–III showing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2024-04-26T20:51:36Z</dcterms:modified>
</cp:coreProperties>
</file>