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9C722-CDFE-4145-B954-730CC465AB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898AC-7BA1-44C7-8AD9-04EF304EB9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Design of forward and reverse primers. The synthesized primers are 45–46 nt long. ( A and B ) The template for the primers is: 454-Adapter:: Barcode:: Linker-Primer. Individual specifications for forward and reverse barcodes are also indicated. ( C ) Diagrammatic representation of the GS20 forward and reverse sequencing reads. ‘RC’ stands for Reverse Complement. Teeth denote base pairing.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76D0C-920C-4922-92A3-B21E3A87E44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 diagrammatic representation of heteroduplexes that may be formed in an amplified pool. ( A ) Heteroduplexes formed between molecules from the same sample that have the same barcode, but different RNA inserts (X and Y). ( B ) Heteroduplexes formed between molecules with RNA inserts and molecules with no RNA inserts (or with fragments of linkers as inserts). Formation of these unusual duplexes may be facilitated by the 45–46 nt complementarity at either end of the insert. Thus, three types of molecules may be present during later stages of PCR: single-stranded, perfectly double stranded ( Figure 1 C) and heteroduplexes (shown here). The ratio of the three species is determined by the number of PCR cycles. As in Figure 1, ‘RC’ stands for Reverse Complement, and teeth denote base pairing.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76D0C-920C-4922-92A3-B21E3A87E44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Visualizing the nature of amplified products from various cycles of PCR. With an increase in cycle number (twenty cycles of an initial round of PCR followed by six, eight or ten cycles of a second round of PCR), there is an evident shift in mobility of PCR products that contain a small RNA insert. Effect of PCR cycle number on three different samples is shown, stressing the importance of titrating the total number of DNA amplification cycles, to avoid saturation of the PCR amplification. Red arrows represent the two sizes of the insert-containing PCR products. PCR products without small RNA inserts migrate as faint bands between 75 and 100 bp (black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76D0C-920C-4922-92A3-B21E3A87E44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7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7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7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19, 1 October 2007, e130, </a:t>
            </a:r>
            <a:r>
              <a:rPr lang="en-US" altLang="en-US" sz="1000">
                <a:solidFill>
                  <a:srgbClr val="333333"/>
                </a:solidFill>
                <a:hlinkClick r:id="rId3"/>
              </a:rPr>
              <a:t>https://doi.org/10.1093/nar/gkm760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of forward and reverse primers. The synthesized primers are 45–46 nt long. ( A and B ) The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532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19, 1 October 2007, e130, </a:t>
            </a:r>
            <a:r>
              <a:rPr lang="en-US" altLang="en-US" sz="1000">
                <a:solidFill>
                  <a:srgbClr val="333333"/>
                </a:solidFill>
                <a:hlinkClick r:id="rId3"/>
              </a:rPr>
              <a:t>https://doi.org/10.1093/nar/gkm760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diagrammatic representation of heteroduplexes that may be formed in an amplified pool.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19, 1 October 2007, e130, </a:t>
            </a:r>
            <a:r>
              <a:rPr lang="en-US" altLang="en-US" sz="1000">
                <a:solidFill>
                  <a:srgbClr val="333333"/>
                </a:solidFill>
                <a:hlinkClick r:id="rId3"/>
              </a:rPr>
              <a:t>https://doi.org/10.1093/nar/gkm760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Visualizing the nature of amplified products from various cycles of PCR. With an increase in cycle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11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Design of forward and reverse primers. The synthesized primers are 45–46 nt long. ( A and B ) The template ...</vt:lpstr>
      <vt:lpstr>Figure 2. A diagrammatic representation of heteroduplexes that may be formed in an amplified pool. ( A ) ...</vt:lpstr>
      <vt:lpstr>Figure 3. Visualizing the nature of amplified products from various cycles of PCR. With an increase in cycle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2024-04-26T11:24:14Z</dcterms:modified>
</cp:coreProperties>
</file>