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28D98-5390-4031-BDAF-BECAD6FD53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EC3569-280A-4A46-A418-7101FF2835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NPR-A protein levels evaluated by western blotting in renal medulla (RM) and renal cortex (RC) of sham-operated (Sham) and ¾ nephrectomized (¾nx) rats 26 weeks after surgery. At 26 weeks, significantly lower protein levels of NPR-A were observed in the RM and RC of ¾nx when compared to Sham animals. Results shown as the percentage of control (Sham = 100%). *P &lt; 0.05 versus Sham. Bottom: representative immunoblots of NPR-A and GAPDH in the RM and RC of Sham and ¾nx rats 26 weeks after surgery (118 and 35 kDa bands, respectively).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CB1F22-3470-4565-8A76-3A7A08F4E2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7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6, June 2009, Pages 1774–1782,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https://doi.org/10.1093/ndt/gfn719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NPR-A protein levels evaluated by western blotting in renal medulla (RM) and renal cortex (RC)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NPR-A protein levels evaluated by western blotting in renal medulla (RM) and renal cortex (RC)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2024-04-26T14:26:19Z</dcterms:modified>
</cp:coreProperties>
</file>