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B97F-6D8C-41B8-A507-342F72E1EC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AC83E-6CEA-48F9-9808-94D09C12B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Selective renal target organ damage in advanced age after transient losartan treatment. (a) Tubular atrophy (median and range), (b) tubulointerstitial collagen deposition and (c) type IV collagen deposition were reduced in transiently treated as compared to untreated spontaneously hypertensive rats (SHRs). In the renal vasculature no treatment effects were seen on (d) cross-sectional area (CSA) and (e) their perivascular collagen deposition. *P &lt; 0.05 compared to WKY, **P &lt; 0.05 SHR-Los compared to SHRs (WKY: n = 8, SHRs: n = 7, SHR-Los: n =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4EB837-52F5-4D0D-92CB-1509DE0D95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Tubulo-interstitial characteristics at the juxtamedullary junction in 72-week-old rats. (a) 72-week-old WKY rats demonstrate homogenous tubular tissue, while SHRs (b) are characterized by tubular atrophy and dilatation. SHR-Los (c) show these characteristics to less degree. Original magnification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4EB837-52F5-4D0D-92CB-1509DE0D95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Urinary excretion of TBARS. Urinary excretion of TBARS as marker for lipid peroxidation is reduced throughout the observation period in spontaneously hypertensive rats (SHRs)-Los as compared to untreated SHRs. *P &lt; 0.05 SHR-Los compared to SHRs at the age of 12, 48, and 72 weeks. (WKY: n = 8, SHRs: n = 7, SHR-Los: n =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4EB837-52F5-4D0D-92CB-1509DE0D95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38/ajh.2007.3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38/ajh.2007.3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38/ajh.2007.3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21, Issue 2, February 2008, Pages 177–182, </a:t>
            </a:r>
            <a:r>
              <a:rPr lang="en-US" altLang="en-US" sz="1000">
                <a:solidFill>
                  <a:srgbClr val="333333"/>
                </a:solidFill>
                <a:hlinkClick r:id="rId3"/>
              </a:rPr>
              <a:t>https://doi.org/10.1038/ajh.2007.30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Selective renal target organ damage in advanced age after transient losartan treatment. (a) Tubular atrophy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6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21, Issue 2, February 2008, Pages 177–182, </a:t>
            </a:r>
            <a:r>
              <a:rPr lang="en-US" altLang="en-US" sz="1000">
                <a:solidFill>
                  <a:srgbClr val="333333"/>
                </a:solidFill>
                <a:hlinkClick r:id="rId3"/>
              </a:rPr>
              <a:t>https://doi.org/10.1038/ajh.2007.30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Tubulo-interstitial characteristics at the juxtamedullary junction in 72-week-old rats. (a) 72-week-old WKY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146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21, Issue 2, February 2008, Pages 177–182, </a:t>
            </a:r>
            <a:r>
              <a:rPr lang="en-US" altLang="en-US" sz="1000">
                <a:solidFill>
                  <a:srgbClr val="333333"/>
                </a:solidFill>
                <a:hlinkClick r:id="rId3"/>
              </a:rPr>
              <a:t>https://doi.org/10.1038/ajh.2007.30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Urinary excretion of TBARS. Urinary excretion of TBARS as marker for lipid peroxidation is reduced throughout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83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5. Selective renal target organ damage in advanced age after transient losartan treatment. (a) Tubular atrophy ...</vt:lpstr>
      <vt:lpstr>Figure 4. Tubulo-interstitial characteristics at the juxtamedullary junction in 72-week-old rats. (a) 72-week-old WKY ...</vt:lpstr>
      <vt:lpstr>Figure 3. Urinary excretion of TBARS. Urinary excretion of TBARS as marker for lipid peroxidation is reduced throughout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2024-04-26T18:55:39Z</dcterms:modified>
</cp:coreProperties>
</file>