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0BFB5B-A4D9-418E-9C1E-0A57A2657D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D4E7A-F003-4E08-97FC-E9FABC4164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4B507-104B-4B0A-89A6-3BA6B70533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2024-04-26T15:15:37Z</dcterms:modified>
</cp:coreProperties>
</file>