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9BB24D-21C1-4A84-ACC3-CA27A6CD1A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CB88C-55E6-4D2A-A107-6B94C11C94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Regulation of CDKAL1 level by CDKAL1-v1. (A) Structures of CDKAL1 and CDKAL1-v1. The 5′UTR and 3′UTR of CDKAL1-v1 are different from those of CDKAL1. The difference is highlighted by a red line in CDKAL1 and a green line in CDKAL1-v1. (B) Decrease in the CDKAL1 level in HEK293 cells transfected with CDKAL1-v1-targeting siRNAs (siCDKAL1-v1 #1 and siCDKAL1-v1 #2). The CDKAL1-targeting siRNA (siCDKAL1) was used as positive control. (C) Decrease in ms2-modification in HEK cells transfected with CDKAL1-v1-targeting siRNAs. n = 4. (D) Downregulation of CDKAL1 by CDKAL1-v1-targeting siRNAs. n = 4. (E) Downregulation of CDKAL1-v1 by CDKAL1-targeting siRNAs. n = 4. (F) Correlation of CDKAL1 and CDKAL1-v1 level in individuals with mixed genotypes. (G) Correlation of CDKAL1 and CDKAL1-v1 level in human tissues and cell lines. Inserted graph in the upper left corner shows linear regression of CDKAL1 versus CDKAL1-v1. Error bars represent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D8977D-1343-49DB-9649-80D95C39F4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4639–4650,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Regulation of CDKAL1 level by CDKAL1-v1. (A) Structures of CDKAL1 and CDKAL1-v1. The 5′UTR and 3′UTR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Regulation of CDKAL1 level by CDKAL1-v1. (A) Structures of CDKAL1 and CDKAL1-v1. The 5′UTR and 3′UTR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2024-04-26T23:11:04Z</dcterms:modified>
</cp:coreProperties>
</file>