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74E52-B5D4-49D8-9F59-DC55185284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B2697-24B7-4670-8545-3AB5D01BC5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MMNs to large (top) and to small (bottom) frequency deviants for children in the music (left) and in the painting (right) groups before training (T0, solid line), after 6 months of training (T1, dashed line) and after 12 months of training (T2, dotted line). The asterisks indicate significant differences: P &lt; 0.05; ***P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0D700-FA90-48BD-9EA6-3E7863D389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956–967,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MMNs to large (top) and to small (bottom) frequency deviants for children in the music (left) and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MMNs to large (top) and to small (bottom) frequency deviants for children in the music (left) and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2024-09-20T02:06:21Z</dcterms:modified>
</cp:coreProperties>
</file>