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2A94D3D-3F1A-47F5-8D76-8C00F5172FB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9E6B8A7-D9F9-4BE7-BAD1-CB1B1905DB0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MMNs to large (top) and to small (bottom) frequency deviants for children in the music (left) and in the painting (right) groups before training (T0, solid line), after 6 months of training (T1, dashed line) and after 12 months of training (T2, dotted line). The asterisks indicate significant differences: P &lt; 0.05; ***P &lt; 0.001).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A6DD322-3B4D-4BCA-A347-FFD11EE96E7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37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4, April 2014, Pages 956–967,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https://doi.org/10.1093/cercor/bhs377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MMNs to large (top) and to small (bottom) frequency deviants for children in the music (left) and in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3. MMNs to large (top) and to small (bottom) frequency deviants for children in the music (left) and in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2024-09-19T04:07:35Z</dcterms:modified>
</cp:coreProperties>
</file>