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1C5AA-E1F0-40BB-99AB-955E57CF25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5EED8-9BB6-47E1-BBC3-4D3F65ED2C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time to first event and atrial fibrillation burden.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D5B78-B116-4AB5-841A-54E6D124D2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n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10, Issue suppl_H, September 2008, Pages H55–H78,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https://doi.org/10.1093/eurheartj/sun028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Relationship between time to first event and atrial fibrillation burden.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Relationship between time to first event and atrial fibrillation burden.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2024-04-26T11:12:23Z</dcterms:modified>
</cp:coreProperties>
</file>