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AEFA6-191A-4056-A4C9-DF8057C2B1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C7C98-4870-4B24-900E-9335E2D675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N-TproBNP with WHO class in patients with SSc-PAH.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0404D-4D90-4C2A-A0DE-0E705453A5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1485–1494,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Association of N-TproBNP with WHO class in patients with SSc-PAH.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Association of N-TproBNP with WHO class in patients with SSc-PAH.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2024-04-27T04:07:09Z</dcterms:modified>
</cp:coreProperties>
</file>