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046B3-DE11-4B83-A8B2-F0DCF78CE0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630E5-25EC-4962-AFD1-04E4E8124E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Activations associated with planning and executing right hand tool use gestures. (A) When compared with preparing random hand movements (CONTROL-NOGO condition), planning tool use gestures for the right hand (TOOL-NOGO) is associated with major activations in posterior parietal cortex, posterior temporal, inferior-middle frontal cortices and DLFPC all within the left cerebral hemisphere. (B) Gesture execution involves similar regions as well as a number of other cortical and subcortical structures associated with sensory and motor processes in both hemispheres. Note the strong activation present in contralateral left sensorimotor cortex.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68A5C-B8F1-4938-968F-49201FDDF8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681–695,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Activations associated with planning and executing right hand tool use gestures. (A) When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Activations associated with planning and executing right hand tool use gestures. (A) When compared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2024-04-27T03:47:44Z</dcterms:modified>
</cp:coreProperties>
</file>