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D50029-A5EF-4098-AE00-140ED6B497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296CE3-C5CC-4D3B-B6E0-6C3C939EA3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experimental paradigm. During encoding, subjects made either a pleasant/unpleasant or concrete/abstract judgment on presented words. During retrieval, subjects were presented with preparatory cues that indicated the type of memory retrieval to be anticipated: either item information (i.e., is the word old or new?) or contextual detail information (i.e., which encoding task was performed on the word?). Participants alternated between full trials, in which the target word followed the preparatory cue, and critical cue-only trials, in which a nonmemory judgment (press 1 or 2) followed the cue. Retrieval preparation activity was assessed using context cue-only trials and retrieval completion activity was assessed by comparing correct versus incorrect responses to context retrieval probes.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C4DC71-24E3-449E-818D-A34BA5D680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2542–2553, </a:t>
            </a:r>
            <a:r>
              <a:rPr lang="en-US" altLang="en-US" sz="1000">
                <a:solidFill>
                  <a:srgbClr val="333333"/>
                </a:solidFill>
                <a:hlinkClick r:id="rId3"/>
              </a:rPr>
              <a:t>https://doi.org/10.1093/cercor/bhr334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experimental paradigm. During encoding, subjects made either a pleasant/unpleasant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of experimental paradigm. During encoding, subjects made either a pleasant/unpleasant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2024-04-26T13:22:56Z</dcterms:modified>
</cp:coreProperties>
</file>