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4277E9-B22F-482D-A74D-22EF5E8731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6E1ACB-0C3A-4037-B11D-F075C619AF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ratios by year for in-hospital all-cause mortality, stratified by age category. 2003 = base, adjustment for final diagnosis and hospital-level random effects.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4D726-A3E8-48A2-B5E1-F6502A48F2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5, March 2012, Pages 630–639,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Odds ratios by year for in-hospital all-cause mortality, stratified by age category. 2003 = base, adjustment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Odds ratios by year for in-hospital all-cause mortality, stratified by age category. 2003 = base, adjustment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2024-05-11T03:22:26Z</dcterms:modified>
</cp:coreProperties>
</file>