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E47E8E-695A-4321-B002-9A9ACD630F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83C06-F3F1-4B0F-AB8C-8F4A58E919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by year for in-hospital all-cause mortality, stratified by age category. 2003 = base, adjustment for final diagnosis and hospital-level random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1EA21-C111-4E02-B841-1B8AC93B86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5, March 2012, Pages 630–639,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Odds ratios by year for in-hospital all-cause mortality, stratified by age category. 2003 = base, adjustment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Odds ratios by year for in-hospital all-cause mortality, stratified by age category. 2003 = base, adjustment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2024-09-20T23:09:06Z</dcterms:modified>
</cp:coreProperties>
</file>