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F9D236-E659-409D-B375-3D860001FD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18A9B6-226A-4F05-935C-5B1C1E6C653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Odds ratios by year for in-hospital all-cause mortality, stratified by age category. 2003 = base, adjustment for final diagnosis and hospital-level random effects.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0470C5-8E09-4878-9DDC-FA7DCB1A4B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3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5, March 2012, Pages 630–639,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https://doi.org/10.1093/eurheartj/ehr381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Odds ratios by year for in-hospital all-cause mortality, stratified by age category. 2003 = base, adjustment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Odds ratios by year for in-hospital all-cause mortality, stratified by age category. 2003 = base, adjustment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2024-09-19T05:44:53Z</dcterms:modified>
</cp:coreProperties>
</file>