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D7878-2BA3-4CCF-B585-8031EC3224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DD434-89DB-4743-922A-CAD0856050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643B38-DB67-412F-A0AD-E0E31435BB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2024-09-21T04:31:50Z</dcterms:modified>
</cp:coreProperties>
</file>