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CD44E5-657D-4878-84AD-DD6449CDD2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3DFF48-E2E5-44EA-B75E-7E3DECAC16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F42CF6-F746-4573-A0CD-3B94EF5DC0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2024-05-11T03:30:02Z</dcterms:modified>
</cp:coreProperties>
</file>