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497426-2783-42D7-8855-AAEA8703B4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895088-9AFA-429D-BE13-E3538818B0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0DCDED-3BEA-4AA3-A220-ACB54D82CE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2024-09-19T06:39:44Z</dcterms:modified>
</cp:coreProperties>
</file>