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7C7E5-ACB4-40FB-BF23-E14E18B447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43F14E-61E6-48D2-9352-CA05D8707D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F7FCC-FBBB-4BA1-813C-52001D1B38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2024-09-20T22:57:06Z</dcterms:modified>
</cp:coreProperties>
</file>