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40DD0E-49CF-4D6B-8F85-C2D43F99F1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2FB46-5722-45EB-9EEE-C167649E0D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E1977-70C8-4C47-A3C9-ADC3E7E29E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2024-05-04T11:11:37Z</dcterms:modified>
</cp:coreProperties>
</file>