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B2672B-87ED-4996-9995-1B7CDCB9B25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DA1196-8A69-4C31-BCE6-9863ADFC7D8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Events and corresponding time course of the covert attentional orienting task (Experiments 1–3), and protocol of the TMS study (Experiment 3) in which repetitive TMS (5 pulses, 10 Hz) was applied during cueing.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FCC6BF-BF2D-4581-B79B-ECF63769596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391–399, </a:t>
            </a:r>
            <a:r>
              <a:rPr lang="en-US" altLang="en-US" sz="1000">
                <a:solidFill>
                  <a:srgbClr val="333333"/>
                </a:solidFill>
                <a:hlinkClick r:id="rId3"/>
              </a:rPr>
              <a:t>https://doi.org/10.1093/cercor/bhj156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Events and corresponding time course of the covert attentional orienting task (Experiments 1–3), and protocol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Events and corresponding time course of the covert attentional orienting task (Experiments 1–3), and protocol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2024-09-19T00:07:03Z</dcterms:modified>
</cp:coreProperties>
</file>