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3CFE4C-D09F-4532-BC64-3CA10C8B0C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DCF5CB-8E0F-49E4-A994-78D9B04C4D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DE18EA-73E5-471B-90E2-D6B21A3735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2024-04-26T18:23:15Z</dcterms:modified>
</cp:coreProperties>
</file>