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1040D2-5BF4-42E8-B2E2-E202A88D0E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E237A-D899-435D-AC07-AAF54622A8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Camalexin detection in leaves of 2-week-old seedlings of the wild type (WT), and vtc and cad2 mutants of Arabidopsis thaliana. Plants were either sprayed with 0.02% (v/v) Silwet L-77 (–) or 10 mM silver nitrate in 0.02% (v/v) Silwet L-77 (+). The arrow indicates camalexin.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[2008]. Published by Oxford University Press [on behalf of the Society for Experimental Biology].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9E6C7-04D1-4274-B05A-ED17A98A16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Ascorbate and dehydroascorbate (A), glutathione (GSH) and oxidized glutathione (GSSG) (B), and α-tocopherol (C) concentrations in leaves of 2-week-old seedlings of the wild type (WT), and vtc and cad2 mutants of Arabidopsis thaliana. WT and vtc2-1 plants were also grown on 0.5 mM D,L-buthionine-[S,R]-sulphoximine (BSO). Error bars are means ±SD, n=3. Mean values which differed significantly from the WT control treatment were determined by a post hoc least significant difference test (*P &lt;0.05; **P &lt;001; ***P &lt;0.001).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[2008]. Published by Oxford University Press [on behalf of the Society for Experimental Biology].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9E6C7-04D1-4274-B05A-ED17A98A163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Soluble and ionically bound peroxidase activity in leaves of 2-week-old seedlings of the wild type (WT), and vtc and cad2 mutants of Arabidopsis thaliana. WT and vtc2-1 plants were also grown on 0.5 mM D,L-buthionine-[S,R]-sulphoximine (BSO). (B) The relationship between total ascorbate concentration and ionically bound peroxidase activity across all strains and treatments shown in A (r= –0.61, P &lt;0.05). (C) The effect of 24 h exposure to ascorbate (10 mM for 2 d), L-galactonolactone (10 mM for 2 d), hydrogen peroxide (50 mM for 1 d), and salicylic acid (1 mM for 1 d) on ionically bound peroxidase activity in WT and vtc1 A. thaliana. The control for the ascorbate treatment is also the control for L-galactonolactone. (D) The effect of 2,6-dichlorobenzonitrile (DCB, 5 μM for 2 d) on soluble and ionically bound peroxidase activity in leaves of WT and vtc1 A. thaliana. Error bars are means ±SD, n=3. Mean values which differed significantly from the WT control treatment were determined by a post hoc least significant difference test (*P &lt;0.05; **P &lt;001; ***P &lt;0.001).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[2008]. Published by Oxford University Press [on behalf of the Society for Experimental Biology].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9E6C7-04D1-4274-B05A-ED17A98A163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relative transcript levels of (A) endochitinase, (B) PR1, (C) PR2, and (D) GST6 in 2-week-old Arabidopsis thaliana vtc and cad2 mutants determined by qPCR. Wild-type (WT) and vtc2-1 plants were also grown on 0.5 mM D,L-buthionine-[S,R]-sulphoximine (BSO) to inhibit GSH synthesis. Additionally, untreated controls of each strain were compared with the following treatments: ascorbic acid (10 mM for 24 h), UV-C radiation (44 kJ m−2 s−1 over 30 min followed by 24 h recovery), salicylic acid (1 mM for 24 h), and paraquat (10 nM for 24 h). The mean relative transcript level ±SD of three replicates is shown. The relative transcript data are heteroscedastic and were log transformed before analysis of variance. Mean values which differed significantly were determined by a post hoc least significant difference test. Asterisks indicate significant differences between mutants, compared with the WT in the control treatment (*P &lt;0.05; **P &lt;0.01; ***P &lt;0.001). Letters indicate differences between controls and each treatment for each mutant and BSO treatment (a=P &lt;0.05; b=P &lt;001; c=P &lt;0.001).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[2008]. Published by Oxford University Press [on behalf of the Society for Experimental Biology].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9E6C7-04D1-4274-B05A-ED17A98A163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n2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xb/ern2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xb/ern2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xb/ern2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59, Issue 14, October 2008, Pages 3857–3868,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https://doi.org/10.1093/jxb/ern229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Camalexin detection in leaves of 2-week-old seedlings of the wild type (WT), and vtc and cad2 mutants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479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59, Issue 14, October 2008, Pages 3857–3868,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https://doi.org/10.1093/jxb/ern229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Ascorbate and dehydroascorbate (A), glutathione (GSH) and oxidized glutathione (GSSG) (B), and α-tocopherol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21100" y="1371600"/>
            <a:ext cx="17020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59, Issue 14, October 2008, Pages 3857–3868,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https://doi.org/10.1093/jxb/ern229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(A) Soluble and ionically bound peroxidase activity in leaves of 2-week-old seedlings of the wild type (WT),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02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59, Issue 14, October 2008, Pages 3857–3868,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https://doi.org/10.1093/jxb/ern229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The relative transcript levels of (A) endochitinase, (B) PR1, (C) PR2, and (D) GST6 in 2-week-old Arabidopsis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55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4. Camalexin detection in leaves of 2-week-old seedlings of the wild type (WT), and vtc and cad2 mutants of ...</vt:lpstr>
      <vt:lpstr>Fig. 1. Ascorbate and dehydroascorbate (A), glutathione (GSH) and oxidized glutathione (GSSG) (B), and α-tocopherol ...</vt:lpstr>
      <vt:lpstr>Fig. 2. (A) Soluble and ionically bound peroxidase activity in leaves of 2-week-old seedlings of the wild type (WT), ...</vt:lpstr>
      <vt:lpstr>Fig. 3. The relative transcript levels of (A) endochitinase, (B) PR1, (C) PR2, and (D) GST6 in 2-week-old Arabidopsis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2024-04-26T19:56:23Z</dcterms:modified>
</cp:coreProperties>
</file>