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E38BBB-9034-4C0A-9906-B7D6ABC01B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6D6BD0-459E-4314-8577-CB0C46FD4B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1 COMETS study design. ATV, atorvastatin; RSV, rosuvastatin.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2005.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2D919E-E8FC-47ED-AC76-7FFC6B2B6F3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2 Patient flow and statistical analysis sets. The two ITT groups did not contain an identical set of patients. Five patients who inadvertently received trial medications different from that required by the allocated patient number were also included in the safety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2005.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2D919E-E8FC-47ED-AC76-7FFC6B2B6F3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3 Percentage change from baseline in LDL-C levels (ITT population by as-allocated treatment). LSM, least-squares mean. *P&lt;0.001 vs. RSV at the same time point.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2005.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2D919E-E8FC-47ED-AC76-7FFC6B2B6F3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i482"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i482"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i482"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26, Issue 24, December 2005, Pages 2664–2672, </a:t>
            </a:r>
            <a:r>
              <a:rPr lang="en-US" altLang="en-US" sz="1000">
                <a:solidFill>
                  <a:srgbClr val="333333"/>
                </a:solidFill>
                <a:hlinkClick r:id="rId3"/>
              </a:rPr>
              <a:t>https://doi.org/10.1093/eurheartj/ehi482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1 COMETS study design. ATV, atorvastatin; RSV, rosuvastatin.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257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26, Issue 24, December 2005, Pages 2664–2672, </a:t>
            </a:r>
            <a:r>
              <a:rPr lang="en-US" altLang="en-US" sz="1000">
                <a:solidFill>
                  <a:srgbClr val="333333"/>
                </a:solidFill>
                <a:hlinkClick r:id="rId3"/>
              </a:rPr>
              <a:t>https://doi.org/10.1093/eurheartj/ehi482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2 Patient flow and statistical analysis sets. The two ITT groups did not contain an identical set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8315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26, Issue 24, December 2005, Pages 2664–2672, </a:t>
            </a:r>
            <a:r>
              <a:rPr lang="en-US" altLang="en-US" sz="1000">
                <a:solidFill>
                  <a:srgbClr val="333333"/>
                </a:solidFill>
                <a:hlinkClick r:id="rId3"/>
              </a:rPr>
              <a:t>https://doi.org/10.1093/eurheartj/ehi482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3 Percentage change from baseline in LDL-C levels (ITT population by as-allocated treatment). LSM,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407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1 COMETS study design. ATV, atorvastatin; RSV, rosuvastatin.
</vt:lpstr>
      <vt:lpstr>Figure 2 Patient flow and statistical analysis sets. The two ITT groups did not contain an identical set of ...</vt:lpstr>
      <vt:lpstr>Figure 3 Percentage change from baseline in LDL-C levels (ITT population by as-allocated treatment). LSM,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2024-04-27T04:50:58Z</dcterms:modified>
</cp:coreProperties>
</file>