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E3E9F-35EB-4AD7-8E6B-4A90CA1514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FE64DC-A60F-4FD9-B2B5-C9C13F704D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z-maps for four subjects. Motion and color conditions were collapsed over the mixed and blocked conditions, while mixed and blocked conditions were collapsed over the motion and color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1A953-0E5F-4C6E-9B9A-4E22660BA8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1.1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11, November 2002, Pages 1124–1131,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https://doi.org/10.1093/cercor/12.11.1124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Individual z-maps for four subjects. Motion and color conditions were collapsed over the mixed and blocked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Individual z-maps for four subjects. Motion and color conditions were collapsed over the mixed and blocked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2024-04-27T02:21:52Z</dcterms:modified>
</cp:coreProperties>
</file>