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7308C-07A1-4EC4-8F85-A451AFEE96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BEF10-2381-4057-9B8E-11A4F40BFE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Transgene expression in the mouse and NHP cerebellum following AAV-mediated expression in the DCN. (A) Sagittal section of mouse cerebellum following direct delivery of AAV2/5 expressing an miRNA targeting Atxn1 and eGFP to the DCN. Green staining demonstrates biodistribution to multiple lobules from single injection site. (B) Sagittal section of NHP cerebellum following direct delivery of AAV2/1 expressing and an miRNA targeting ATXN1 and eGFP to the DCN. Brown staining shows biodistribution throughout multiple lobules. *DCN.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79AA35-0D09-4D23-A325-2826C86612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R1, 15 April 2016, Pages R53–R64, </a:t>
            </a:r>
            <a:r>
              <a:rPr lang="en-US" altLang="en-US" sz="1000">
                <a:solidFill>
                  <a:srgbClr val="333333"/>
                </a:solidFill>
                <a:hlinkClick r:id="rId3"/>
              </a:rPr>
              <a:t>https://doi.org/10.1093/hmg/ddv442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Transgene expression in the mouse and NHP cerebellum following AAV-mediated expression in the DCN.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Transgene expression in the mouse and NHP cerebellum following AAV-mediated expression in the DCN.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2024-04-26T22:36:29Z</dcterms:modified>
</cp:coreProperties>
</file>