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229CBE-27B5-48FD-8A07-7DE97B0594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B0963-A3C3-4222-99B6-FFF056A089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Age range over which different organic and mineralized tissues in mammal remains are likely to be preserved. Bars denote the expected age range for preservation, whereas horizontal dashed lines represent maximum age of preservation under exceptional conditions. The figure is based on information in Koch (2007 table 5.2). Shaded field separates fossil material (&gt;104 years) from subfossil material (&lt;104 years). Vertical black line to the right marks the 1st appearance of mammals in the fossil record (approximately 2.25 × 108 years—Lucas and Luo 1993). Present is located at the far left of the x-axis.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30FCF4-76AC-4A50-BFD0-4AA885459C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1-MAMM-S-17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93, Issue 2, 30 April 2012, Pages 368–380, </a:t>
            </a:r>
            <a:r>
              <a:rPr lang="en-US" altLang="en-US" sz="1000">
                <a:solidFill>
                  <a:srgbClr val="333333"/>
                </a:solidFill>
                <a:hlinkClick r:id="rId3"/>
              </a:rPr>
              <a:t>https://doi.org/10.1644/11-MAMM-S-179.1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Age range over which different organic and mineralized tissues in mammal remains are likely to be preserved.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Age range over which different organic and mineralized tissues in mammal remains are likely to be preserved.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2024-04-26T23:10:05Z</dcterms:modified>
</cp:coreProperties>
</file>