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7CAF9-C77F-473D-82B6-FF64906F00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805E2-7ED6-4A6E-8E60-24438A60F7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030FDA-8903-4543-A72D-9971E9A7A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2024-04-26T17:08:15Z</dcterms:modified>
</cp:coreProperties>
</file>