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08ECF3-1384-4F71-B3D5-EBC75181484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6323D0-54DF-4BD4-BF9B-D12B0DBE804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Kaplan–Meier curves by number of antiarrhythmic drugs failed (no drugs: top curve; one drug: second curve; two drugs: third curve; and three or more drugs: bottom curve) after the initial ablation (A) and after the final ablation (B) for all patients with AF1 (paroxysmal atrial fibrillation) and AF2 (persistent atrial fibrillation) combined.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6BA951-176D-4D96-9307-DB269974A59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opace/eur3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Europace</a:t>
            </a:r>
            <a:r>
              <a:rPr lang="en-US" altLang="en-US" sz="1000">
                <a:solidFill>
                  <a:srgbClr val="333333"/>
                </a:solidFill>
              </a:rPr>
              <a:t>, Volume 14, Issue 5, May 2012, Pages 646–652, </a:t>
            </a:r>
            <a:r>
              <a:rPr lang="en-US" altLang="en-US" sz="1000">
                <a:solidFill>
                  <a:srgbClr val="333333"/>
                </a:solidFill>
                <a:hlinkClick r:id="rId3"/>
              </a:rPr>
              <a:t>https://doi.org/10.1093/europace/eur370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Kaplan–Meier curves by number of antiarrhythmic drugs failed (no drugs: top curve; one drug: second curve;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Kaplan–Meier curves by number of antiarrhythmic drugs failed (no drugs: top curve; one drug: second curve;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2024-04-27T04:40:01Z</dcterms:modified>
</cp:coreProperties>
</file>