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C8DEA-F40D-4D79-AAC4-D6145E76C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74EF4-2845-4902-92B5-F35EE87BD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5B754-16B7-4BA4-9B50-1FA6DE215E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2024-04-26T17:20:54Z</dcterms:modified>
</cp:coreProperties>
</file>