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9CF644-08D8-4EAC-9F1D-108AD0F054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C8EDCA-F51C-4CB1-BB61-CBFAD965C9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Eye positions during fixation period. Examples of eye positions from 0 to 1000 ms after stimulus onset (black traces), superimposed on 25 random other similar fixations (gray). Fixation patterns are separated according to the reaction time groups (RT). Axes are the size of the fixation window.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1DB8C-57AC-4EE9-BB5D-49E86C66E0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1468–1475, </a:t>
            </a:r>
            <a:r>
              <a:rPr lang="en-US" altLang="en-US" sz="1000">
                <a:solidFill>
                  <a:srgbClr val="333333"/>
                </a:solidFill>
                <a:hlinkClick r:id="rId3"/>
              </a:rPr>
              <a:t>https://doi.org/10.1093/cercor/bhl058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Eye positions during fixation period. Examples of eye positions from 0 to 1000 ms after stimulus onset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Eye positions during fixation period. Examples of eye positions from 0 to 1000 ms after stimulus onset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2024-04-27T03:27:24Z</dcterms:modified>
</cp:coreProperties>
</file>