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A9C4D-2BDD-4A5E-8C5D-BAEAAFDD27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F6B6D-60EF-4314-98E6-D061EDC1ED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tree based on the determination of IFN-gamma levels for the diagnosis of pericardial TB. Pc-IFN, pericardial interferon-gamma; PB-WCC, peripheral blood white-cell count; Pc L/N ratio, pericardial lymphocyte/neutrophil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47814-848B-4788-8B0B-5C2C4E1F37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l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12, December 2006, Pages 827–839,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https://doi.org/10.1093/qjmed/hcl123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Classification tree based on the determination of IFN-gamma levels for the diagnosis of pericardial TB.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Classification tree based on the determination of IFN-gamma levels for the diagnosis of pericardial TB.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2024-04-26T08:45:34Z</dcterms:modified>
</cp:coreProperties>
</file>