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4F0B50-B225-4949-8418-EB3FCF6D249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A16ADC-37A5-4211-AC6E-8588FF692A6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scheme showing linking scaffold with the help of graph in a preliminary view of the assembly. Assembly graphs were used as a guide to connect the scaffolds. Each box represent a scaffold, ‘||’ represent the 3′ end, and ‘|&gt;’ represent the 5′ end of each scaffold. Number on each scaffold represents the scaffold number and size of the scaffold. The thick black lines indicate that the scaffolds are attached in correct orientation and spotted line indicate that the scaffolds are attached in reverse orientation in the assembly. Numbers on these lines represents the sequence coverage. The orientation of each scaffold was confirmed through Sanger sequencing.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Kazusa DNA Research Institute.This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E81D6A-E6C2-4935-A9BF-BC83FE2F10B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nares/dst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20, Issue 5, October 2013, Pages 485–495, </a:t>
            </a:r>
            <a:r>
              <a:rPr lang="en-US" altLang="en-US" sz="1000">
                <a:solidFill>
                  <a:srgbClr val="333333"/>
                </a:solidFill>
                <a:hlinkClick r:id="rId3"/>
              </a:rPr>
              <a:t>https://doi.org/10.1093/dnares/dst025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scheme showing linking scaffold with the help of graph in a preliminary view of the assembly. Assembly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scheme showing linking scaffold with the help of graph in a preliminary view of the assembly. Assembly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2024-04-26T18:18:58Z</dcterms:modified>
</cp:coreProperties>
</file>