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1C6675-FA04-4F27-8401-EB7032BE1F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6F31C6-8AA4-42ED-802A-7B2FD3F96E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map of the macaque insula modified after Mesulam and Mufson (1985). AI + AII, primary and secondary auditory cortex; ils, inferior limiting sulcus; lils, lateral branch of the inferior limiting sulcus; sls, superior limiting sulcus; SI + SII, primary and secondary somatosensory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E12E1-4299-48C9-9218-D4A17D8AEC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map of the macaque insula modified after Mesulam and Mufson (1985). AI + AII, primary and secondary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map of the macaque insula modified after Mesulam and Mufson (1985). AI + AII, primary and secondary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2024-04-26T16:20:27Z</dcterms:modified>
</cp:coreProperties>
</file>