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3C8C79-A2E0-4507-A85B-D05D357172B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5269801-0BBE-49C3-AB45-69A9B74E10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Deliberation times on the One‐touch Tower of London task in frontal subgroups, by level of difficulty (two to five move problems), in controls (filled diamonds), OBF (filled squares), DL (filled trianges), DM (crosses) and Large lesion groups (open circles). SED = standard error of the difference between means.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A3EDA8-5D84-4AC0-9987-EE52B1892D4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f0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125, Issue 3, March 2002, Pages 624–639, </a:t>
            </a:r>
            <a:r>
              <a:rPr lang="en-US" altLang="en-US" sz="1000">
                <a:solidFill>
                  <a:srgbClr val="333333"/>
                </a:solidFill>
                <a:hlinkClick r:id="rId3"/>
              </a:rPr>
              <a:t>https://doi.org/10.1093/brain/awf049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Deliberation times on the One‐touch Tower of London task in frontal subgroups, by level of difficulty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5 Deliberation times on the One‐touch Tower of London task in frontal subgroups, by level of difficulty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2024-04-26T04:04:18Z</dcterms:modified>
</cp:coreProperties>
</file>