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62E55A-6619-4315-AE9E-52DBC285BB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74CF0-058B-4A6E-BD22-D95188E5A9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1A2BC2-5932-4FE6-A1C3-7ADCA49666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2024-05-01T21:56:55Z</dcterms:modified>
</cp:coreProperties>
</file>